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A9E75-922C-CD40-CDF1-51860C777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D5880F-CF0F-6A17-97BB-D187DA75D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45C96-C2BB-0268-1CBC-38E8728FE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26EA8-B245-4211-BABD-933993358F4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373AB-F890-C3AA-2998-B405E7FC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C3AFD-B1F8-0ED7-3B4E-712558BFA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C15D-AA6D-49CA-A055-9E6DEC11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0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186AA-83B1-CB2D-FD05-D7049E235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28269A-9120-9180-542F-ECF8B3399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CA651-B184-2503-9043-8B9FD7EE9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26EA8-B245-4211-BABD-933993358F4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508B4-8E05-5031-4E96-860F15E80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31950-5C5F-8861-398E-D77DE48B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C15D-AA6D-49CA-A055-9E6DEC11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14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534ED9-C4CC-6A0F-ACC4-F1AEAF4211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70A433-4A5C-006F-9114-3159E54D8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93F1-A233-17E5-8B04-D2F4842DE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26EA8-B245-4211-BABD-933993358F4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69110-C56A-2C4D-C23D-5747EB2B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A8EC3-7355-9261-4778-EB676802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C15D-AA6D-49CA-A055-9E6DEC11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7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67965-F35D-627F-EB74-40FA84B7D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AC8A1-EAC2-D7AE-5882-E4DAEC2E8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48767-7D74-F375-7C1E-0C0DB68C8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26EA8-B245-4211-BABD-933993358F4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505B9-A948-E461-89E0-79019F5D6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A9D29-D9A4-C661-1253-A5DB2E480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C15D-AA6D-49CA-A055-9E6DEC11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339A4-70F9-C8C4-E50F-25EC98B03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BB9C7-2A2A-4B5A-D17D-65B84BC56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21A01-8CFA-89BC-3B1F-CD2BE3947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26EA8-B245-4211-BABD-933993358F4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12A21-0596-DEF3-97B2-65892C709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37EDE-8726-202F-C9E8-DF2E33B92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C15D-AA6D-49CA-A055-9E6DEC11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7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0F9CA-A98F-D377-339C-497F80489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1D7B6-1B21-D2B1-D825-FF9EA9997F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CB0E6-C2B9-DDA0-5D5C-934D7A921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C1094-0022-6596-EF1A-4ABE1FA1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26EA8-B245-4211-BABD-933993358F4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FE03D-3C5B-F339-51F7-74957935B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01631C-2710-799E-52ED-2EEA6C81C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C15D-AA6D-49CA-A055-9E6DEC11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79F33-E171-22A5-13A0-245DBF6F3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AF259-B739-888E-412E-A8FEDE29E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A1176-9630-728A-DE54-6AFFA5B7D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773AF0-2F5A-9811-1210-8AE9163B4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FDD3-2969-D908-158C-EEC879C5B3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157A81-7095-B74A-0396-EA4C5BC5A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26EA8-B245-4211-BABD-933993358F4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31E44D-FFB8-6925-CF09-311F18A36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C333B5-FD9B-6FFF-E3CF-BB53F039A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C15D-AA6D-49CA-A055-9E6DEC11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2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B4A3A-DCF8-324B-2A8F-B9EA50CF6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7AC065-8EFC-3734-7BD9-F25E63F0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26EA8-B245-4211-BABD-933993358F4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080F7-FEE5-52E4-26B5-A139AE108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12B07-E3B8-ED5F-8928-5190B82A1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C15D-AA6D-49CA-A055-9E6DEC11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88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6D9008-919C-7807-BC28-7E2185DD2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26EA8-B245-4211-BABD-933993358F4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CCE80B-0D4A-C1EE-29E9-8992307D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FD71A-242D-4451-9B36-05F2AC74D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C15D-AA6D-49CA-A055-9E6DEC11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6E0F5-FCCA-C8CE-4541-26D5C0B17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42EFB-7981-65C8-5AAF-6BBE9315B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8A157-D39A-F052-22F2-34987CD3A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02CAD-CEE1-3A8E-72A5-D541FE3E5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26EA8-B245-4211-BABD-933993358F4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52CF6-6200-8E71-C652-14B393210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2CA75-6C3C-281A-F37F-820A3E281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C15D-AA6D-49CA-A055-9E6DEC11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6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F05FB-78B6-6519-B01D-6EC58CFB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8976F2-9069-3008-3CE1-FEB443BD56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C0142-E086-8195-1188-C434A95FF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1F29A-9E2F-2DAC-6B78-BFA1F1E3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26EA8-B245-4211-BABD-933993358F4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D1CC0-B60A-14D9-4921-C0BFE9E69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E1657-5A07-EC25-E5BB-0674A9839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C15D-AA6D-49CA-A055-9E6DEC11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6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9DBB75-705D-E871-A7CE-D8E75B6EA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F5B39-7F21-5D4E-DE73-BC7110AB6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B55AD-2435-73E9-98C0-329674D9FE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26EA8-B245-4211-BABD-933993358F4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F7277-339A-5348-79D4-788340275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5572C-5A0D-47C2-FC59-1A544CC5B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6C15D-AA6D-49CA-A055-9E6DEC11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8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5E39BD-2AAF-8F93-1A45-63D030EEE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907" y="669587"/>
            <a:ext cx="9762186" cy="551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16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Selma Ritter</dc:creator>
  <cp:lastModifiedBy>Selma Ritter</cp:lastModifiedBy>
  <cp:revision>1</cp:revision>
  <dcterms:created xsi:type="dcterms:W3CDTF">2024-05-01T18:27:42Z</dcterms:created>
  <dcterms:modified xsi:type="dcterms:W3CDTF">2024-05-01T18:28:27Z</dcterms:modified>
</cp:coreProperties>
</file>